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notesMasterIdLst>
    <p:notesMasterId r:id="rId19"/>
  </p:notesMasterIdLst>
  <p:sldIdLst>
    <p:sldId id="256" r:id="rId5"/>
    <p:sldId id="258" r:id="rId6"/>
    <p:sldId id="257" r:id="rId7"/>
    <p:sldId id="259" r:id="rId8"/>
    <p:sldId id="260" r:id="rId9"/>
    <p:sldId id="262" r:id="rId10"/>
    <p:sldId id="270" r:id="rId11"/>
    <p:sldId id="268" r:id="rId12"/>
    <p:sldId id="264" r:id="rId13"/>
    <p:sldId id="261" r:id="rId14"/>
    <p:sldId id="266" r:id="rId15"/>
    <p:sldId id="263" r:id="rId16"/>
    <p:sldId id="269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64009C-C9F0-48B3-9096-E0BA42BFE323}">
          <p14:sldIdLst>
            <p14:sldId id="256"/>
            <p14:sldId id="258"/>
            <p14:sldId id="257"/>
            <p14:sldId id="259"/>
            <p14:sldId id="260"/>
            <p14:sldId id="262"/>
            <p14:sldId id="270"/>
            <p14:sldId id="268"/>
            <p14:sldId id="264"/>
            <p14:sldId id="261"/>
            <p14:sldId id="266"/>
            <p14:sldId id="263"/>
            <p14:sldId id="269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766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CA79-5A76-42A7-8474-CECC31A6F0B5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C8F0B-B2D4-422D-A28C-364EEBC6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53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F0B-B2D4-422D-A28C-364EEBC60E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8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F0B-B2D4-422D-A28C-364EEBC60E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6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F0B-B2D4-422D-A28C-364EEBC60E4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6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F0B-B2D4-422D-A28C-364EEBC60E4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60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F0B-B2D4-422D-A28C-364EEBC60E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5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4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5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37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9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8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6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0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4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9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1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9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629D278-542C-49DD-8960-E45E86BC161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7A963-7E4F-4C77-903A-77732747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24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3F19B3-E28F-4313-BEC8-E3F41D63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862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3A7BBD3-5C40-42DF-99AF-A5424FC79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2585"/>
            <a:ext cx="6890658" cy="2492829"/>
          </a:xfrm>
        </p:spPr>
        <p:txBody>
          <a:bodyPr/>
          <a:lstStyle/>
          <a:p>
            <a:r>
              <a:rPr lang="en-GB" sz="7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 Victorian Murder Mystery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EF05BC4-FD21-47A9-90A1-44922C84B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5414"/>
            <a:ext cx="9144000" cy="1232555"/>
          </a:xfrm>
        </p:spPr>
        <p:txBody>
          <a:bodyPr>
            <a:normAutofit/>
          </a:bodyPr>
          <a:lstStyle/>
          <a:p>
            <a:r>
              <a:rPr lang="en-GB" sz="36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you solve the crime?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D99BA-7B54-4CDC-BBAD-8C51126838A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19170" cy="1370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7A67A6-4C5E-427B-8E74-B55079290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55012"/>
            <a:ext cx="4506686" cy="134518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92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AC0F-1FF9-45A5-93B1-F4A26158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899776" cy="1400530"/>
          </a:xfrm>
        </p:spPr>
        <p:txBody>
          <a:bodyPr/>
          <a:lstStyle/>
          <a:p>
            <a:pPr algn="ctr"/>
            <a:r>
              <a:rPr lang="en-GB" sz="4400" b="1" dirty="0"/>
              <a:t>Exhibit D</a:t>
            </a:r>
            <a:endParaRPr lang="en-GB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320891-A38D-476A-B16D-CC9E54F43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621973"/>
            <a:ext cx="5112432" cy="4463141"/>
          </a:xfr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Henry Cartwright: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US" sz="2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Remmu</a:t>
            </a: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sehtni</a:t>
            </a:r>
            <a:endParaRPr lang="en-US" sz="2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srewol</a:t>
            </a: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fnus</a:t>
            </a: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swor</a:t>
            </a: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geh</a:t>
            </a: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3A5BA2-A087-4D87-86F2-C52280CA2C9E}"/>
              </a:ext>
            </a:extLst>
          </p:cNvPr>
          <p:cNvSpPr txBox="1">
            <a:spLocks/>
          </p:cNvSpPr>
          <p:nvPr/>
        </p:nvSpPr>
        <p:spPr>
          <a:xfrm>
            <a:off x="6270170" y="1621973"/>
            <a:ext cx="5275717" cy="446314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en-GB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 Wilding: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8 5   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7 18 15 23 19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12 5 5 11 19 </a:t>
            </a:r>
            <a:endParaRPr lang="en-GB" sz="26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1 14 4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16 15 20 1 20 15 5 19</a:t>
            </a:r>
            <a:endParaRPr lang="en-GB" sz="26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AC0F-1FF9-45A5-93B1-F4A26158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899777" cy="1400530"/>
          </a:xfrm>
        </p:spPr>
        <p:txBody>
          <a:bodyPr/>
          <a:lstStyle/>
          <a:p>
            <a:pPr algn="ctr"/>
            <a:r>
              <a:rPr lang="en-GB" sz="4400" b="1" dirty="0"/>
              <a:t>Exhibit D</a:t>
            </a:r>
            <a:endParaRPr lang="en-GB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320891-A38D-476A-B16D-CC9E54F43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621973"/>
            <a:ext cx="5112432" cy="4463141"/>
          </a:xfr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William Townley: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US" sz="2600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 has often tried gardening,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But never succeeds.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 now has a garden,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That is just full of _____.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3A5BA2-A087-4D87-86F2-C52280CA2C9E}"/>
              </a:ext>
            </a:extLst>
          </p:cNvPr>
          <p:cNvSpPr txBox="1">
            <a:spLocks/>
          </p:cNvSpPr>
          <p:nvPr/>
        </p:nvSpPr>
        <p:spPr>
          <a:xfrm>
            <a:off x="6270171" y="1621972"/>
            <a:ext cx="5275717" cy="446314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Benjamin Jameson: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GB" sz="2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 grows elements in his garden: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Calcium, Boron, Boron, Silver and Einsteinium.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Also, Oxygen, Nickle, Oxygen, Nitrogen and </a:t>
            </a:r>
            <a:r>
              <a:rPr lang="en-GB" sz="2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Sulfur</a:t>
            </a:r>
            <a:r>
              <a:rPr lang="en-GB" sz="2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9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AC0F-1FF9-45A5-93B1-F4A26158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531866"/>
            <a:ext cx="9404723" cy="1400530"/>
          </a:xfrm>
        </p:spPr>
        <p:txBody>
          <a:bodyPr/>
          <a:lstStyle/>
          <a:p>
            <a:r>
              <a:rPr lang="en-GB" sz="4400" b="1" dirty="0"/>
              <a:t>Exhibit E</a:t>
            </a: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BAC40-FF5B-434C-AF9E-4C5FECD9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099" y="1467056"/>
            <a:ext cx="5329104" cy="452550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789501-2B7B-41A9-B2E8-C02357E91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86" y="1730829"/>
            <a:ext cx="4955365" cy="45255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An apple was found in the dining room of the victim’s house.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It had been taken from a fruit bowl on the table by the offender. He took a bite out of it and then threw it on the floor.</a:t>
            </a:r>
          </a:p>
        </p:txBody>
      </p:sp>
    </p:spTree>
    <p:extLst>
      <p:ext uri="{BB962C8B-B14F-4D97-AF65-F5344CB8AC3E}">
        <p14:creationId xmlns:p14="http://schemas.microsoft.com/office/powerpoint/2010/main" val="33321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B5ED-1CAB-4010-B16E-C7EDFEBF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24" y="544286"/>
            <a:ext cx="7346789" cy="794657"/>
          </a:xfrm>
        </p:spPr>
        <p:txBody>
          <a:bodyPr/>
          <a:lstStyle/>
          <a:p>
            <a:r>
              <a:rPr lang="en-GB" sz="4400" b="1" dirty="0">
                <a:solidFill>
                  <a:srgbClr val="EBEBEB"/>
                </a:solidFill>
              </a:rPr>
              <a:t>What’s next</a:t>
            </a:r>
            <a:r>
              <a:rPr lang="en-GB" sz="4200" b="1" dirty="0">
                <a:solidFill>
                  <a:srgbClr val="EBEBEB"/>
                </a:solidFill>
              </a:rPr>
              <a:t>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BE581-0259-4491-84F4-59A5A9F7A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925" y="2307771"/>
            <a:ext cx="3209168" cy="3439886"/>
          </a:xfrm>
        </p:spPr>
        <p:txBody>
          <a:bodyPr>
            <a:normAutofit/>
          </a:bodyPr>
          <a:lstStyle/>
          <a:p>
            <a:pPr lvl="0">
              <a:buClr>
                <a:srgbClr val="BCE1F7"/>
              </a:buClr>
            </a:pPr>
            <a:r>
              <a:rPr lang="en-US" sz="2600" dirty="0">
                <a:solidFill>
                  <a:prstClr val="white"/>
                </a:solidFill>
              </a:rPr>
              <a:t>Solve the puzzles.</a:t>
            </a:r>
          </a:p>
          <a:p>
            <a:pPr lvl="0">
              <a:buClr>
                <a:srgbClr val="BCE1F7"/>
              </a:buClr>
            </a:pPr>
            <a:r>
              <a:rPr lang="en-US" sz="2600" dirty="0">
                <a:solidFill>
                  <a:prstClr val="white"/>
                </a:solidFill>
              </a:rPr>
              <a:t>The clues will lead you to the killer.</a:t>
            </a:r>
          </a:p>
          <a:p>
            <a:pPr lvl="0">
              <a:buClr>
                <a:srgbClr val="BCE1F7"/>
              </a:buClr>
            </a:pPr>
            <a:r>
              <a:rPr lang="en-US" sz="2600" dirty="0">
                <a:solidFill>
                  <a:prstClr val="white"/>
                </a:solidFill>
              </a:rPr>
              <a:t>Be careful, one or more clues might be a red herring!</a:t>
            </a:r>
          </a:p>
          <a:p>
            <a:pPr lvl="0">
              <a:buClr>
                <a:srgbClr val="BCE1F7"/>
              </a:buClr>
            </a:pPr>
            <a:endParaRPr lang="en-US" sz="2600" dirty="0">
              <a:solidFill>
                <a:prstClr val="white"/>
              </a:solidFill>
            </a:endParaRPr>
          </a:p>
          <a:p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AF0905-81CA-484D-B056-382A7F549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7328" y="1247594"/>
            <a:ext cx="4286250" cy="386715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67748-FB80-4F9A-8EFE-CDCF626F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161" y="3285419"/>
            <a:ext cx="3760696" cy="302829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992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CF4B-562F-45B7-BAB6-FAEE994B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4972248"/>
            <a:ext cx="8825657" cy="1240984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/>
              <a:t>Can you identify the killer?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30331-ED62-49A6-8268-5B7EDA087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54" y="496296"/>
            <a:ext cx="2702403" cy="3932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81826-5679-43A4-A93F-574638FB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45" y="1814839"/>
            <a:ext cx="2799867" cy="3864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F9406-97A9-49B1-A74C-7FEE14CD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6296"/>
            <a:ext cx="2786745" cy="4027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F9062-501B-49A6-B558-FB0EDC878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070" y="1632870"/>
            <a:ext cx="2713244" cy="39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447AD-5D01-48B2-8868-E2B35967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24" y="1164771"/>
            <a:ext cx="5180532" cy="653142"/>
          </a:xfrm>
        </p:spPr>
        <p:txBody>
          <a:bodyPr/>
          <a:lstStyle/>
          <a:p>
            <a:pPr algn="ctr"/>
            <a:r>
              <a:rPr lang="en-GB" sz="4400" b="1" dirty="0"/>
              <a:t>Meet the OIC</a:t>
            </a:r>
            <a:endParaRPr lang="en-GB" sz="3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1CD0F-8003-42C7-8F80-B66EF9AD8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231571"/>
            <a:ext cx="4516503" cy="3793308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A body was discovered by PC 5774 Daniel Long, on foot patrol, at 02:17am, on Wednesday 16 January 1889. The officer saw that the front door of the property had been forced open and went inside to investigate.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03467-7379-4B1C-8D07-D91728E4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45" y="587479"/>
            <a:ext cx="3668485" cy="568304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101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D63394-51E0-428C-A3CB-8B6D7593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3" t="21711" r="20625" b="27209"/>
          <a:stretch/>
        </p:blipFill>
        <p:spPr>
          <a:xfrm rot="19579598">
            <a:off x="3195557" y="3425960"/>
            <a:ext cx="2664087" cy="165876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19D76-64E0-45BE-94C3-D38D3D9AC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4654" r="8417" b="17957"/>
          <a:stretch/>
        </p:blipFill>
        <p:spPr>
          <a:xfrm rot="12914216">
            <a:off x="3640035" y="2552434"/>
            <a:ext cx="1177693" cy="134293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CE985-9C7C-445D-ADE1-0E885FEF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/>
              <a:t>What did he find?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3D725-6728-4042-B749-838B9733B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604" y="1853248"/>
            <a:ext cx="4863601" cy="4200245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2800" dirty="0"/>
              <a:t>The homeowner, a wealthy gentleman, aged 54 years had been killed in bed in his home in Worcester Street in the city centre and his gold pocket watch, several silk handkerchiefs and a canteen of fine quality silver cutlery had been stolen.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BF42F-616E-42FA-88DF-47CB990C4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74" t="6470" r="13116" b="6100"/>
          <a:stretch/>
        </p:blipFill>
        <p:spPr>
          <a:xfrm rot="20522103">
            <a:off x="1101237" y="1725384"/>
            <a:ext cx="2885030" cy="340722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E270E-24A3-4348-92DD-ADDDE4B68C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62" t="11269" r="27785" b="29525"/>
          <a:stretch/>
        </p:blipFill>
        <p:spPr>
          <a:xfrm rot="1104996">
            <a:off x="2584496" y="3593944"/>
            <a:ext cx="2677864" cy="221473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648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AC0F-1FF9-45A5-93B1-F4A26158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/>
              <a:t>Who</a:t>
            </a:r>
            <a:r>
              <a:rPr lang="en-GB" b="1" dirty="0"/>
              <a:t> was the killer?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BD23-A4BD-4CCD-A8DE-58580BE6D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14" y="1278111"/>
            <a:ext cx="4955365" cy="45255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PC Long was not able to locate any witnesses to this heinous crime, nor did he find any enemies of the hapless victim. </a:t>
            </a:r>
          </a:p>
          <a:p>
            <a:pPr marL="0" indent="0">
              <a:buNone/>
            </a:pPr>
            <a:r>
              <a:rPr lang="en-US" sz="2600" dirty="0"/>
              <a:t>He did gather as much evidence as he could, however. </a:t>
            </a:r>
          </a:p>
          <a:p>
            <a:pPr marL="0" indent="0">
              <a:buNone/>
            </a:pPr>
            <a:r>
              <a:rPr lang="en-US" sz="2600" dirty="0"/>
              <a:t>Can you use this, along with modern methods of forensic detection to identify the killer?</a:t>
            </a:r>
            <a:endParaRPr lang="en-GB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D2EE8-A5E3-45A6-98D6-91CBB6D1F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029" y="1169251"/>
            <a:ext cx="5127171" cy="5127171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29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93AB9B-FBBC-4B5C-A135-8CE0F79A3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10" y="3429000"/>
            <a:ext cx="1732560" cy="261335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7BA0D4-EE9D-4DB5-B2E1-CC064790D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66" y="1379023"/>
            <a:ext cx="1524686" cy="243301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CE985-9C7C-445D-ADE1-0E885FEF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/>
              <a:t>Who were the suspects?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3D725-6728-4042-B749-838B9733B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604" y="1853248"/>
            <a:ext cx="4863601" cy="4200245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2800" dirty="0"/>
              <a:t>To help us, PC Long has pulled the records of the four most notable street criminals working in the local area. </a:t>
            </a:r>
          </a:p>
          <a:p>
            <a:pPr marL="0" indent="0" algn="r">
              <a:buNone/>
            </a:pPr>
            <a:r>
              <a:rPr lang="en-US" sz="2800" dirty="0"/>
              <a:t>They are: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Henry Cartwright;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George Wilding;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William Townley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Benjamin Jameson.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267956-8A63-4C54-9892-5DFAFC668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86" y="1314895"/>
            <a:ext cx="1637073" cy="263847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5B2D23-0796-48F0-A06B-6173ED2E6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32" y="3429000"/>
            <a:ext cx="1556397" cy="2510571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01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E985-9C7C-445D-ADE1-0E885FEF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483" y="1435213"/>
            <a:ext cx="3055032" cy="836069"/>
          </a:xfrm>
        </p:spPr>
        <p:txBody>
          <a:bodyPr/>
          <a:lstStyle/>
          <a:p>
            <a:r>
              <a:rPr lang="en-GB" sz="4400" b="1" dirty="0"/>
              <a:t>Exhibit 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FAE1A5-805C-42CE-9735-B44CEDC86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2971" y="2862943"/>
            <a:ext cx="4937854" cy="157842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800" dirty="0"/>
              <a:t>A partial right thumbprint was found on the handle of the silverware cabinet.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B4EEC-E485-4CBB-893D-681E07B63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4"/>
          <a:stretch/>
        </p:blipFill>
        <p:spPr>
          <a:xfrm rot="5400000">
            <a:off x="2138382" y="1958911"/>
            <a:ext cx="2581564" cy="397597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AA5B737-F8FE-4210-BE60-60918EBA0234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/>
              <a:t>What evidence is there?</a:t>
            </a:r>
          </a:p>
        </p:txBody>
      </p:sp>
    </p:spTree>
    <p:extLst>
      <p:ext uri="{BB962C8B-B14F-4D97-AF65-F5344CB8AC3E}">
        <p14:creationId xmlns:p14="http://schemas.microsoft.com/office/powerpoint/2010/main" val="21910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9B7FBF4-D727-4748-99D5-DFAAAAC6B6E4}"/>
              </a:ext>
            </a:extLst>
          </p:cNvPr>
          <p:cNvSpPr txBox="1">
            <a:spLocks/>
          </p:cNvSpPr>
          <p:nvPr/>
        </p:nvSpPr>
        <p:spPr>
          <a:xfrm>
            <a:off x="646111" y="1152983"/>
            <a:ext cx="9404723" cy="1033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4400" b="1" dirty="0"/>
              <a:t>Exhibit B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56D882-A121-49BE-A9A2-364E50052A04}"/>
              </a:ext>
            </a:extLst>
          </p:cNvPr>
          <p:cNvSpPr txBox="1">
            <a:spLocks/>
          </p:cNvSpPr>
          <p:nvPr/>
        </p:nvSpPr>
        <p:spPr>
          <a:xfrm>
            <a:off x="1348960" y="2724047"/>
            <a:ext cx="4955365" cy="1741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2800" dirty="0"/>
              <a:t>Some small traces of organic matter were found on the ground in the victim’s bedroom and believed to be from the intruder’s boots.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4C78EC-1C66-4D01-9565-FED88E272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6" t="20768" r="22669" b="20706"/>
          <a:stretch/>
        </p:blipFill>
        <p:spPr>
          <a:xfrm>
            <a:off x="7435156" y="2277445"/>
            <a:ext cx="3080444" cy="3169992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AA5B737-F8FE-4210-BE60-60918EBA0234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/>
              <a:t>What evidence is there?</a:t>
            </a:r>
          </a:p>
        </p:txBody>
      </p:sp>
    </p:spTree>
    <p:extLst>
      <p:ext uri="{BB962C8B-B14F-4D97-AF65-F5344CB8AC3E}">
        <p14:creationId xmlns:p14="http://schemas.microsoft.com/office/powerpoint/2010/main" val="72565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AC0F-1FF9-45A5-93B1-F4A26158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450" y="1517894"/>
            <a:ext cx="3479576" cy="1400530"/>
          </a:xfrm>
        </p:spPr>
        <p:txBody>
          <a:bodyPr/>
          <a:lstStyle/>
          <a:p>
            <a:pPr algn="ctr"/>
            <a:r>
              <a:rPr lang="en-GB" sz="4400" b="1" dirty="0"/>
              <a:t>Exhibit C</a:t>
            </a:r>
            <a:endParaRPr lang="en-GB" b="1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0D14A83-E184-4EC7-A163-E7993419B970}"/>
              </a:ext>
            </a:extLst>
          </p:cNvPr>
          <p:cNvSpPr txBox="1">
            <a:spLocks/>
          </p:cNvSpPr>
          <p:nvPr/>
        </p:nvSpPr>
        <p:spPr>
          <a:xfrm>
            <a:off x="5763451" y="2773330"/>
            <a:ext cx="5579464" cy="2440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2800" dirty="0"/>
              <a:t>Trace amounts of an unknown white powder were found on the floor in the doorway between the dining room and kitchen.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367EA3-0302-42E9-9062-763B7443D411}"/>
              </a:ext>
            </a:extLst>
          </p:cNvPr>
          <p:cNvSpPr txBox="1">
            <a:spLocks/>
          </p:cNvSpPr>
          <p:nvPr/>
        </p:nvSpPr>
        <p:spPr>
          <a:xfrm>
            <a:off x="776738" y="466886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/>
              <a:t>What evidence is there?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68681-D944-4002-882F-314E9B02B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39" t="30878" r="36754" b="29744"/>
          <a:stretch/>
        </p:blipFill>
        <p:spPr>
          <a:xfrm>
            <a:off x="1456561" y="2438403"/>
            <a:ext cx="3853394" cy="353891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18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AC0F-1FF9-45A5-93B1-F4A26158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67185"/>
            <a:ext cx="4176331" cy="712054"/>
          </a:xfrm>
        </p:spPr>
        <p:txBody>
          <a:bodyPr/>
          <a:lstStyle/>
          <a:p>
            <a:pPr algn="r"/>
            <a:r>
              <a:rPr lang="en-GB" sz="4400" b="1" dirty="0"/>
              <a:t>Exhibit D</a:t>
            </a:r>
            <a:endParaRPr lang="en-GB" b="1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0D14A83-E184-4EC7-A163-E7993419B970}"/>
              </a:ext>
            </a:extLst>
          </p:cNvPr>
          <p:cNvSpPr txBox="1">
            <a:spLocks/>
          </p:cNvSpPr>
          <p:nvPr/>
        </p:nvSpPr>
        <p:spPr>
          <a:xfrm>
            <a:off x="4637313" y="2677957"/>
            <a:ext cx="6901543" cy="3418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PC Long also spoke to one of his confidential informants, a woman known only as Miss Terry. She has sent him some information on each of the suspects, but it is all written in the form of riddles.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605A3-978F-4A38-9BB3-F575D6EF6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2677957"/>
            <a:ext cx="3434398" cy="274305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DBAC1-0EA6-4C2D-A297-B418D20D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555107"/>
            <a:ext cx="965690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3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BCE1F7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CD46B783F646499FC95B33F4BE47B8" ma:contentTypeVersion="12" ma:contentTypeDescription="Create a new document." ma:contentTypeScope="" ma:versionID="cfe35027042bb711a033e724a1c89693">
  <xsd:schema xmlns:xsd="http://www.w3.org/2001/XMLSchema" xmlns:xs="http://www.w3.org/2001/XMLSchema" xmlns:p="http://schemas.microsoft.com/office/2006/metadata/properties" xmlns:ns3="cc058953-a0c5-46c4-ab54-a6419d56e38c" xmlns:ns4="3cb7a2da-05ac-49a7-9836-d9b0c2eae03c" targetNamespace="http://schemas.microsoft.com/office/2006/metadata/properties" ma:root="true" ma:fieldsID="21ca9ef99834f28a6fe0b64040ac3630" ns3:_="" ns4:_="">
    <xsd:import namespace="cc058953-a0c5-46c4-ab54-a6419d56e38c"/>
    <xsd:import namespace="3cb7a2da-05ac-49a7-9836-d9b0c2eae0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58953-a0c5-46c4-ab54-a6419d56e3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7a2da-05ac-49a7-9836-d9b0c2eae03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AADCFB-AA22-49C3-B2F8-F3853CEA0814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3cb7a2da-05ac-49a7-9836-d9b0c2eae03c"/>
    <ds:schemaRef ds:uri="cc058953-a0c5-46c4-ab54-a6419d56e38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D916F6F-F232-4F07-B23B-4E54D36F8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C64CFA-9CBE-4CBA-BFA6-EE91D65D8C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58953-a0c5-46c4-ab54-a6419d56e38c"/>
    <ds:schemaRef ds:uri="3cb7a2da-05ac-49a7-9836-d9b0c2eae0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487</TotalTime>
  <Words>517</Words>
  <Application>Microsoft Office PowerPoint</Application>
  <PresentationFormat>Widescreen</PresentationFormat>
  <Paragraphs>69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Ion</vt:lpstr>
      <vt:lpstr>A Victorian Murder Mystery</vt:lpstr>
      <vt:lpstr>Meet the OIC</vt:lpstr>
      <vt:lpstr>What did he find? </vt:lpstr>
      <vt:lpstr>Who was the killer?</vt:lpstr>
      <vt:lpstr>Who were the suspects?</vt:lpstr>
      <vt:lpstr>Exhibit A</vt:lpstr>
      <vt:lpstr>PowerPoint Presentation</vt:lpstr>
      <vt:lpstr>Exhibit C</vt:lpstr>
      <vt:lpstr>Exhibit D</vt:lpstr>
      <vt:lpstr>Exhibit D</vt:lpstr>
      <vt:lpstr>Exhibit D</vt:lpstr>
      <vt:lpstr>Exhibit E</vt:lpstr>
      <vt:lpstr>What’s next?</vt:lpstr>
      <vt:lpstr>Can you identify the killer?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Arch</dc:creator>
  <cp:lastModifiedBy>Tracy Arch</cp:lastModifiedBy>
  <cp:revision>20</cp:revision>
  <dcterms:created xsi:type="dcterms:W3CDTF">2022-02-08T15:58:08Z</dcterms:created>
  <dcterms:modified xsi:type="dcterms:W3CDTF">2023-01-04T14:19:39Z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0x0101000BCD46B783F646499FC95B33F4BE47B8</vt:lpwstr>
  </property>
</Properties>
</file>